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328" r:id="rId3"/>
    <p:sldId id="332" r:id="rId4"/>
    <p:sldId id="32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погрешности результатов косвенных измерений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C8DADD-7EAB-4B7F-BFF9-9A5CF9E19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354" y="233265"/>
            <a:ext cx="9521140" cy="642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4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D80F5C-4E0A-7226-E51F-84DD01AD8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112" y="205273"/>
            <a:ext cx="9416406" cy="643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2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58</Words>
  <Application>Microsoft Office PowerPoint</Application>
  <PresentationFormat>Широкоэкранный</PresentationFormat>
  <Paragraphs>15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4</cp:revision>
  <dcterms:created xsi:type="dcterms:W3CDTF">2023-09-03T19:28:25Z</dcterms:created>
  <dcterms:modified xsi:type="dcterms:W3CDTF">2023-09-03T22:39:53Z</dcterms:modified>
</cp:coreProperties>
</file>